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3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70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0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3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71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3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5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9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18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55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62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9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F098B-CCB9-8B4E-BDFD-B6FEA0F6A2C5}" type="datetimeFigureOut">
              <a:rPr lang="en-US" smtClean="0"/>
              <a:t>2/6/15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139B7-892E-F84A-92C4-08C16DF23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665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eras, 3 metaphors, 3 models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Era of abundance (before 1973)</a:t>
            </a:r>
          </a:p>
          <a:p>
            <a:pPr marL="857250" lvl="1" indent="-457200"/>
            <a:r>
              <a:rPr lang="en-US" dirty="0" smtClean="0"/>
              <a:t>infinite frontier</a:t>
            </a:r>
          </a:p>
          <a:p>
            <a:pPr marL="857250" lvl="1" indent="-457200"/>
            <a:r>
              <a:rPr lang="en-US" dirty="0" smtClean="0"/>
              <a:t>cowboy economy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Era of energy constraints (1973-2008)</a:t>
            </a:r>
          </a:p>
          <a:p>
            <a:pPr marL="914400" lvl="1" indent="-514350"/>
            <a:r>
              <a:rPr lang="en-US" dirty="0" smtClean="0"/>
              <a:t>severe economic havoc wrought by OPEC oil embargo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Age of resource depletion (2008 on)</a:t>
            </a:r>
          </a:p>
          <a:p>
            <a:pPr marL="914400" lvl="1" indent="-514350"/>
            <a:r>
              <a:rPr lang="en-US" dirty="0" smtClean="0"/>
              <a:t>spaceship earth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69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Era of abundance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441" y="1600200"/>
            <a:ext cx="3492500" cy="2324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749" y="3075570"/>
            <a:ext cx="4689192" cy="3519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40" y="3429000"/>
            <a:ext cx="4206735" cy="31993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6181" y="1829347"/>
            <a:ext cx="4143415" cy="31993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2349795"/>
            <a:ext cx="2599839" cy="35192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930400"/>
            <a:ext cx="9144000" cy="298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80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Era of abundance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65259" cy="4829707"/>
          </a:xfrm>
        </p:spPr>
        <p:txBody>
          <a:bodyPr>
            <a:normAutofit/>
          </a:bodyPr>
          <a:lstStyle/>
          <a:p>
            <a:r>
              <a:rPr lang="en-US" dirty="0" smtClean="0"/>
              <a:t>Circular economy</a:t>
            </a:r>
          </a:p>
          <a:p>
            <a:r>
              <a:rPr lang="en-US" dirty="0" smtClean="0"/>
              <a:t>Households:</a:t>
            </a:r>
          </a:p>
          <a:p>
            <a:pPr lvl="1"/>
            <a:r>
              <a:rPr lang="en-US" dirty="0" smtClean="0"/>
              <a:t>exchange labor and capital for income</a:t>
            </a:r>
          </a:p>
          <a:p>
            <a:pPr lvl="1"/>
            <a:r>
              <a:rPr lang="en-US" dirty="0" smtClean="0"/>
              <a:t>purchase goods and services from producers</a:t>
            </a:r>
          </a:p>
          <a:p>
            <a:r>
              <a:rPr lang="en-US" dirty="0" smtClean="0"/>
              <a:t>Perpetual motion of 1</a:t>
            </a:r>
            <a:r>
              <a:rPr lang="en-US" baseline="30000" dirty="0" smtClean="0"/>
              <a:t>st</a:t>
            </a:r>
            <a:r>
              <a:rPr lang="en-US" dirty="0" smtClean="0"/>
              <a:t> kind</a:t>
            </a:r>
          </a:p>
          <a:p>
            <a:endParaRPr lang="en-US" dirty="0"/>
          </a:p>
        </p:txBody>
      </p:sp>
      <p:pic>
        <p:nvPicPr>
          <p:cNvPr id="4" name="Picture 3" descr="Perpetual_motion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9" y="1754450"/>
            <a:ext cx="6169851" cy="480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2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35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74</Words>
  <Application>Microsoft Macintosh PowerPoint</Application>
  <PresentationFormat>On-screen Show (4:3)</PresentationFormat>
  <Paragraphs>16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3 eras, 3 metaphors, 3 models</vt:lpstr>
      <vt:lpstr>Era of abundance</vt:lpstr>
      <vt:lpstr>Era of abundance</vt:lpstr>
      <vt:lpstr>PowerPoint Presentation</vt:lpstr>
    </vt:vector>
  </TitlesOfParts>
  <Company>Stanford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eras, 3 metaphors, 3 models</dc:title>
  <dc:creator>Michael Dale</dc:creator>
  <cp:lastModifiedBy>Michael Dale</cp:lastModifiedBy>
  <cp:revision>3</cp:revision>
  <dcterms:created xsi:type="dcterms:W3CDTF">2015-02-06T22:04:13Z</dcterms:created>
  <dcterms:modified xsi:type="dcterms:W3CDTF">2015-02-06T22:25:51Z</dcterms:modified>
</cp:coreProperties>
</file>

<file path=docProps/thumbnail.jpeg>
</file>